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9540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Title: </a:t>
            </a:r>
            <a:b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Presentation Title Place Here and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Use This Font ‘Cambria’ (Bold) </a:t>
            </a:r>
            <a:endParaRPr lang="en-US" sz="2600" b="1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Text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Color: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Black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125"/>
              </a:spcAft>
              <a:buClrTx/>
              <a:buSzTx/>
              <a:buFontTx/>
              <a:buNone/>
              <a:tabLst/>
              <a:defRPr/>
            </a:pPr>
            <a:r>
              <a:rPr lang="en-US" sz="2000" b="1" baseline="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  <a:ea typeface="+mj-ea"/>
                <a:cs typeface="+mj-cs"/>
              </a:rPr>
              <a:t>Font size 22pt to 26pt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953000"/>
            <a:ext cx="472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Presenter Name (Bold)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size 18-24pt</a:t>
            </a:r>
          </a:p>
          <a:p>
            <a:pPr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Affiliation / Institute (Normal)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size 16-20pt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228600" y="304800"/>
            <a:ext cx="655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ambria" pitchFamily="18" charset="0"/>
              </a:rPr>
              <a:t>Heading Line 2 </a:t>
            </a:r>
            <a:endParaRPr lang="en-US" sz="2400" dirty="0" smtClean="0">
              <a:latin typeface="Cambria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7526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Place your data in this space 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Designer</cp:lastModifiedBy>
  <cp:revision>25</cp:revision>
  <dcterms:created xsi:type="dcterms:W3CDTF">2006-08-16T00:00:00Z</dcterms:created>
  <dcterms:modified xsi:type="dcterms:W3CDTF">2025-01-21T18:41:23Z</dcterms:modified>
</cp:coreProperties>
</file>